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43A39-0B4B-4F14-BFBC-54DAD8E16261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AF6D4-F9D9-47A0-9A71-A896E0287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97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to a slider for the website as</a:t>
            </a:r>
            <a:r>
              <a:rPr lang="en-US" baseline="0" dirty="0" smtClean="0"/>
              <a:t> one of many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AF6D4-F9D9-47A0-9A71-A896E02877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57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message needs work;</a:t>
            </a:r>
            <a:r>
              <a:rPr lang="en-US" baseline="0" dirty="0" smtClean="0"/>
              <a:t> need to convey that the backup and recovery from a loss is important.  We want the viewer to get that we will protect their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AF6D4-F9D9-47A0-9A71-A896E02877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70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F9418-74F2-4099-BB76-1B43EF8587AC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97E0-AB67-4FA0-AD75-50B04480D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92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F9418-74F2-4099-BB76-1B43EF8587AC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97E0-AB67-4FA0-AD75-50B04480D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8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F9418-74F2-4099-BB76-1B43EF8587AC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97E0-AB67-4FA0-AD75-50B04480D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2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F9418-74F2-4099-BB76-1B43EF8587AC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97E0-AB67-4FA0-AD75-50B04480D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55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F9418-74F2-4099-BB76-1B43EF8587AC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97E0-AB67-4FA0-AD75-50B04480D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62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F9418-74F2-4099-BB76-1B43EF8587AC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97E0-AB67-4FA0-AD75-50B04480D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5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F9418-74F2-4099-BB76-1B43EF8587AC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97E0-AB67-4FA0-AD75-50B04480D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0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F9418-74F2-4099-BB76-1B43EF8587AC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97E0-AB67-4FA0-AD75-50B04480D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94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F9418-74F2-4099-BB76-1B43EF8587AC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97E0-AB67-4FA0-AD75-50B04480D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5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F9418-74F2-4099-BB76-1B43EF8587AC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97E0-AB67-4FA0-AD75-50B04480D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7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F9418-74F2-4099-BB76-1B43EF8587AC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97E0-AB67-4FA0-AD75-50B04480D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9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F9418-74F2-4099-BB76-1B43EF8587AC}" type="datetimeFigureOut">
              <a:rPr lang="en-US" smtClean="0"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C97E0-AB67-4FA0-AD75-50B04480D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96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page ideas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3527577" cy="4525963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62400" y="16002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54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5400" dirty="0" smtClean="0">
                <a:solidFill>
                  <a:srgbClr val="FFFF00"/>
                </a:solidFill>
              </a:rPr>
              <a:t>Security</a:t>
            </a:r>
            <a:r>
              <a:rPr lang="en-US" sz="4000" dirty="0" smtClean="0"/>
              <a:t> </a:t>
            </a:r>
          </a:p>
          <a:p>
            <a:pPr marL="0" indent="0">
              <a:buNone/>
            </a:pPr>
            <a:r>
              <a:rPr lang="en-US" sz="4000" dirty="0" smtClean="0"/>
              <a:t>of your data is our </a:t>
            </a:r>
            <a:r>
              <a:rPr lang="en-US" sz="4400" dirty="0" smtClean="0">
                <a:solidFill>
                  <a:srgbClr val="FFFF00"/>
                </a:solidFill>
              </a:rPr>
              <a:t>first</a:t>
            </a:r>
            <a:r>
              <a:rPr lang="en-US" sz="4000" dirty="0" smtClean="0"/>
              <a:t> priority.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75000"/>
                <a:lumOff val="2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960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3" t="-291" r="-200" b="291"/>
          <a:stretch/>
        </p:blipFill>
        <p:spPr>
          <a:xfrm>
            <a:off x="457200" y="1676400"/>
            <a:ext cx="5049394" cy="4495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</a:rPr>
              <a:t>Protection</a:t>
            </a:r>
            <a:r>
              <a:rPr lang="en-US" sz="4000" dirty="0" smtClean="0"/>
              <a:t> of your data, is our job, and 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peace</a:t>
            </a:r>
            <a:r>
              <a:rPr lang="en-US" sz="4000" dirty="0" smtClean="0"/>
              <a:t> of 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mind</a:t>
            </a:r>
            <a:r>
              <a:rPr lang="en-US" sz="4000" dirty="0" smtClean="0"/>
              <a:t> </a:t>
            </a:r>
            <a:r>
              <a:rPr lang="en-US" sz="3600" dirty="0" smtClean="0"/>
              <a:t>for you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3896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13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73</Words>
  <Application>Microsoft Office PowerPoint</Application>
  <PresentationFormat>On-screen Show (4:3)</PresentationFormat>
  <Paragraphs>10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Main page ideas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page ideas</dc:title>
  <dc:creator>JustinSowa</dc:creator>
  <cp:lastModifiedBy>JustinSowa</cp:lastModifiedBy>
  <cp:revision>4</cp:revision>
  <dcterms:created xsi:type="dcterms:W3CDTF">2014-06-16T20:22:30Z</dcterms:created>
  <dcterms:modified xsi:type="dcterms:W3CDTF">2014-06-16T23:04:08Z</dcterms:modified>
</cp:coreProperties>
</file>